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68" r:id="rId4"/>
    <p:sldId id="269" r:id="rId5"/>
    <p:sldId id="271" r:id="rId6"/>
    <p:sldId id="272" r:id="rId7"/>
    <p:sldId id="273" r:id="rId8"/>
    <p:sldId id="274" r:id="rId9"/>
    <p:sldId id="270" r:id="rId10"/>
    <p:sldId id="275" r:id="rId11"/>
    <p:sldId id="263" r:id="rId12"/>
    <p:sldId id="276" r:id="rId13"/>
    <p:sldId id="259" r:id="rId14"/>
    <p:sldId id="266" r:id="rId15"/>
    <p:sldId id="278" r:id="rId16"/>
    <p:sldId id="27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10653"/>
            <a:ext cx="6563760" cy="654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02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852936"/>
            <a:ext cx="8511480" cy="3384376"/>
          </a:xfrm>
        </p:spPr>
        <p:txBody>
          <a:bodyPr/>
          <a:lstStyle/>
          <a:p>
            <a:pPr algn="just"/>
            <a:r>
              <a:rPr lang="en-US" sz="4000" b="1" dirty="0" err="1" smtClean="0"/>
              <a:t>Reja</a:t>
            </a:r>
            <a:r>
              <a:rPr lang="en-US" sz="4000" dirty="0" smtClean="0"/>
              <a:t>:</a:t>
            </a:r>
          </a:p>
          <a:p>
            <a:pPr algn="just"/>
            <a:r>
              <a:rPr lang="en-US" sz="4000" dirty="0" smtClean="0"/>
              <a:t>1. </a:t>
            </a:r>
            <a:r>
              <a:rPr lang="en-US" sz="4000" dirty="0" err="1" smtClean="0"/>
              <a:t>Lizosomalarning</a:t>
            </a:r>
            <a:r>
              <a:rPr lang="en-US" sz="4000" dirty="0" smtClean="0"/>
              <a:t> </a:t>
            </a:r>
            <a:r>
              <a:rPr lang="en-US" sz="4000" dirty="0" err="1" smtClean="0"/>
              <a:t>kashf</a:t>
            </a:r>
            <a:r>
              <a:rPr lang="en-US" sz="4000" dirty="0" smtClean="0"/>
              <a:t> </a:t>
            </a:r>
            <a:r>
              <a:rPr lang="en-US" sz="4000" dirty="0" err="1" smtClean="0"/>
              <a:t>etilishi</a:t>
            </a:r>
            <a:r>
              <a:rPr lang="en-US" sz="4000" dirty="0" smtClean="0"/>
              <a:t>, </a:t>
            </a:r>
            <a:r>
              <a:rPr lang="en-US" sz="4000" dirty="0" err="1" smtClean="0"/>
              <a:t>tuzilishi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turlari</a:t>
            </a:r>
            <a:r>
              <a:rPr lang="en-US" sz="4000" dirty="0" smtClean="0"/>
              <a:t> </a:t>
            </a:r>
          </a:p>
          <a:p>
            <a:pPr algn="just"/>
            <a:r>
              <a:rPr lang="en-US" sz="4000" dirty="0" smtClean="0"/>
              <a:t>2. </a:t>
            </a:r>
            <a:r>
              <a:rPr lang="en-US" sz="4000" dirty="0" err="1" smtClean="0"/>
              <a:t>Lizosomalarning</a:t>
            </a:r>
            <a:r>
              <a:rPr lang="en-US" sz="4000" dirty="0" smtClean="0"/>
              <a:t> </a:t>
            </a:r>
            <a:r>
              <a:rPr lang="en-US" sz="4000" dirty="0" err="1" smtClean="0"/>
              <a:t>vazifalari</a:t>
            </a:r>
            <a:endParaRPr lang="en-US" sz="4000" dirty="0" smtClean="0"/>
          </a:p>
          <a:p>
            <a:pPr algn="just"/>
            <a:r>
              <a:rPr lang="en-US" sz="4000" dirty="0" smtClean="0"/>
              <a:t>3.  </a:t>
            </a:r>
            <a:r>
              <a:rPr lang="en-US" sz="4000" dirty="0" err="1" smtClean="0"/>
              <a:t>Peroksisomalar</a:t>
            </a:r>
            <a:endParaRPr lang="en-US" sz="4000" dirty="0" smtClean="0"/>
          </a:p>
          <a:p>
            <a:pPr algn="just"/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8064896" cy="1656184"/>
          </a:xfrm>
        </p:spPr>
        <p:txBody>
          <a:bodyPr/>
          <a:lstStyle/>
          <a:p>
            <a:r>
              <a:rPr lang="en-US" sz="5400" dirty="0" err="1" smtClean="0">
                <a:solidFill>
                  <a:srgbClr val="FF0000"/>
                </a:solidFill>
              </a:rPr>
              <a:t>Mavzu</a:t>
            </a:r>
            <a:r>
              <a:rPr lang="en-US" sz="5400" dirty="0" smtClean="0">
                <a:solidFill>
                  <a:srgbClr val="FF0000"/>
                </a:solidFill>
              </a:rPr>
              <a:t>: </a:t>
            </a:r>
            <a:r>
              <a:rPr lang="en-US" sz="5400" dirty="0" err="1" smtClean="0">
                <a:solidFill>
                  <a:srgbClr val="FF0000"/>
                </a:solidFill>
              </a:rPr>
              <a:t>Lizosomalar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38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532859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US" sz="3500" dirty="0" smtClean="0"/>
              <a:t>	</a:t>
            </a:r>
            <a:r>
              <a:rPr lang="en-US" sz="3500" dirty="0" err="1" smtClean="0"/>
              <a:t>Lizosomalarni</a:t>
            </a:r>
            <a:r>
              <a:rPr lang="en-US" sz="3500" dirty="0" smtClean="0"/>
              <a:t> </a:t>
            </a:r>
            <a:r>
              <a:rPr lang="en-US" sz="3500" dirty="0"/>
              <a:t>1955 </a:t>
            </a:r>
            <a:r>
              <a:rPr lang="en-US" sz="3500" dirty="0" err="1"/>
              <a:t>yilda</a:t>
            </a:r>
            <a:r>
              <a:rPr lang="en-US" sz="3500" dirty="0"/>
              <a:t> </a:t>
            </a:r>
            <a:r>
              <a:rPr lang="en-US" sz="3500" dirty="0" err="1"/>
              <a:t>belgiyalik</a:t>
            </a:r>
            <a:r>
              <a:rPr lang="en-US" sz="3500" dirty="0"/>
              <a:t> </a:t>
            </a:r>
            <a:r>
              <a:rPr lang="en-US" sz="3500" dirty="0" err="1"/>
              <a:t>bioximik</a:t>
            </a:r>
            <a:r>
              <a:rPr lang="en-US" sz="3500" dirty="0"/>
              <a:t> </a:t>
            </a:r>
            <a:r>
              <a:rPr lang="en-US" sz="3500" dirty="0" smtClean="0"/>
              <a:t>(</a:t>
            </a:r>
            <a:r>
              <a:rPr lang="en-US" sz="3500" dirty="0" err="1" smtClean="0"/>
              <a:t>sitolog</a:t>
            </a:r>
            <a:r>
              <a:rPr lang="en-US" sz="3500" dirty="0" smtClean="0"/>
              <a:t>) De </a:t>
            </a:r>
            <a:r>
              <a:rPr lang="en-US" sz="3500" dirty="0" err="1"/>
              <a:t>Dyuv</a:t>
            </a:r>
            <a:r>
              <a:rPr lang="en-US" sz="3500" dirty="0"/>
              <a:t> </a:t>
            </a:r>
            <a:r>
              <a:rPr lang="en-US" sz="3500" dirty="0" err="1"/>
              <a:t>tomonidan</a:t>
            </a:r>
            <a:r>
              <a:rPr lang="en-US" sz="3500" dirty="0"/>
              <a:t> </a:t>
            </a:r>
            <a:r>
              <a:rPr lang="en-US" sz="3500" dirty="0" smtClean="0"/>
              <a:t>(</a:t>
            </a:r>
            <a:r>
              <a:rPr lang="en-US" sz="3500" dirty="0" err="1" smtClean="0"/>
              <a:t>sichqon</a:t>
            </a:r>
            <a:r>
              <a:rPr lang="en-US" sz="3500" dirty="0" smtClean="0"/>
              <a:t>)</a:t>
            </a:r>
            <a:r>
              <a:rPr lang="en-US" sz="3500" dirty="0" err="1" smtClean="0"/>
              <a:t>topilgan</a:t>
            </a:r>
            <a:r>
              <a:rPr lang="en-US" sz="3500" dirty="0"/>
              <a:t>. (Nobel).  </a:t>
            </a:r>
            <a:r>
              <a:rPr lang="en-US" sz="3500" dirty="0" err="1"/>
              <a:t>Lizosomalarni</a:t>
            </a:r>
            <a:r>
              <a:rPr lang="en-US" sz="3500" dirty="0"/>
              <a:t> </a:t>
            </a:r>
            <a:r>
              <a:rPr lang="en-US" sz="3500" dirty="0" err="1"/>
              <a:t>gidrolitik</a:t>
            </a:r>
            <a:r>
              <a:rPr lang="en-US" sz="3500" dirty="0"/>
              <a:t> </a:t>
            </a:r>
            <a:r>
              <a:rPr lang="en-US" sz="3500" dirty="0" err="1"/>
              <a:t>fermentlarga</a:t>
            </a:r>
            <a:r>
              <a:rPr lang="en-US" sz="3500" dirty="0"/>
              <a:t> </a:t>
            </a:r>
            <a:r>
              <a:rPr lang="en-US" sz="3500" dirty="0" err="1"/>
              <a:t>ega</a:t>
            </a:r>
            <a:r>
              <a:rPr lang="en-US" sz="3500" dirty="0"/>
              <a:t> </a:t>
            </a:r>
            <a:r>
              <a:rPr lang="en-US" sz="3500" dirty="0" err="1"/>
              <a:t>ekanligini</a:t>
            </a:r>
            <a:r>
              <a:rPr lang="en-US" sz="3500" dirty="0"/>
              <a:t> </a:t>
            </a:r>
            <a:r>
              <a:rPr lang="en-US" sz="3500" dirty="0" err="1"/>
              <a:t>payqadi</a:t>
            </a:r>
            <a:r>
              <a:rPr lang="en-US" sz="3500" dirty="0" smtClean="0"/>
              <a:t>. </a:t>
            </a:r>
            <a:r>
              <a:rPr lang="en-US" sz="3500" dirty="0" err="1" smtClean="0"/>
              <a:t>Kalamush</a:t>
            </a:r>
            <a:r>
              <a:rPr lang="en-US" sz="3500" dirty="0" smtClean="0"/>
              <a:t> </a:t>
            </a:r>
            <a:r>
              <a:rPr lang="en-US" sz="3500" dirty="0" err="1" smtClean="0"/>
              <a:t>jigaridan</a:t>
            </a:r>
            <a:r>
              <a:rPr lang="en-US" sz="3500" dirty="0" smtClean="0"/>
              <a:t> </a:t>
            </a:r>
            <a:r>
              <a:rPr lang="en-US" sz="3500" dirty="0" err="1" smtClean="0"/>
              <a:t>olingan</a:t>
            </a:r>
            <a:r>
              <a:rPr lang="en-US" sz="3500" dirty="0" smtClean="0"/>
              <a:t> </a:t>
            </a:r>
            <a:r>
              <a:rPr lang="en-US" sz="3500" dirty="0" err="1" smtClean="0"/>
              <a:t>fraksiyalarni</a:t>
            </a:r>
            <a:r>
              <a:rPr lang="en-US" sz="3500" dirty="0" smtClean="0"/>
              <a:t> </a:t>
            </a:r>
            <a:r>
              <a:rPr lang="en-US" sz="3500" dirty="0" err="1" smtClean="0"/>
              <a:t>o’rganish</a:t>
            </a:r>
            <a:r>
              <a:rPr lang="en-US" sz="3500" dirty="0" smtClean="0"/>
              <a:t> </a:t>
            </a:r>
            <a:r>
              <a:rPr lang="en-US" sz="3500" dirty="0" err="1" smtClean="0"/>
              <a:t>mobaynida</a:t>
            </a:r>
            <a:r>
              <a:rPr lang="en-US" sz="3500" dirty="0" smtClean="0"/>
              <a:t> </a:t>
            </a:r>
            <a:r>
              <a:rPr lang="en-US" sz="3500" dirty="0" err="1" smtClean="0"/>
              <a:t>olim</a:t>
            </a:r>
            <a:r>
              <a:rPr lang="en-US" sz="3500" dirty="0" smtClean="0"/>
              <a:t> </a:t>
            </a:r>
            <a:r>
              <a:rPr lang="en-US" sz="3500" dirty="0" err="1" smtClean="0"/>
              <a:t>ularning</a:t>
            </a:r>
            <a:r>
              <a:rPr lang="en-US" sz="3500" dirty="0" smtClean="0"/>
              <a:t> </a:t>
            </a:r>
            <a:r>
              <a:rPr lang="en-US" sz="3500" dirty="0" err="1" smtClean="0"/>
              <a:t>ba’zilari</a:t>
            </a:r>
            <a:r>
              <a:rPr lang="en-US" sz="3500" dirty="0" smtClean="0"/>
              <a:t> </a:t>
            </a:r>
            <a:r>
              <a:rPr lang="en-US" sz="3500" dirty="0" err="1" smtClean="0"/>
              <a:t>turli</a:t>
            </a:r>
            <a:r>
              <a:rPr lang="en-US" sz="3500" dirty="0" smtClean="0"/>
              <a:t> </a:t>
            </a:r>
            <a:r>
              <a:rPr lang="en-US" sz="3500" dirty="0" err="1" smtClean="0"/>
              <a:t>moddalarni</a:t>
            </a:r>
            <a:r>
              <a:rPr lang="en-US" sz="3500" dirty="0" smtClean="0"/>
              <a:t> </a:t>
            </a:r>
            <a:r>
              <a:rPr lang="en-US" sz="3500" dirty="0" err="1" smtClean="0"/>
              <a:t>parchalash</a:t>
            </a:r>
            <a:r>
              <a:rPr lang="en-US" sz="3500" dirty="0" smtClean="0"/>
              <a:t> </a:t>
            </a:r>
            <a:r>
              <a:rPr lang="en-US" sz="3500" dirty="0" err="1" smtClean="0"/>
              <a:t>hususiyatiga</a:t>
            </a:r>
            <a:r>
              <a:rPr lang="en-US" sz="3500" dirty="0" smtClean="0"/>
              <a:t> </a:t>
            </a:r>
            <a:r>
              <a:rPr lang="en-US" sz="3500" dirty="0" err="1" smtClean="0"/>
              <a:t>ega</a:t>
            </a:r>
            <a:r>
              <a:rPr lang="en-US" sz="3500" dirty="0" smtClean="0"/>
              <a:t> </a:t>
            </a:r>
            <a:r>
              <a:rPr lang="en-US" sz="3500" dirty="0" err="1" smtClean="0"/>
              <a:t>bo’lgan</a:t>
            </a:r>
            <a:r>
              <a:rPr lang="en-US" sz="3500" dirty="0" smtClean="0"/>
              <a:t> </a:t>
            </a:r>
            <a:r>
              <a:rPr lang="en-US" sz="3500" dirty="0" err="1" smtClean="0"/>
              <a:t>gidrolitik</a:t>
            </a:r>
            <a:r>
              <a:rPr lang="en-US" sz="3500" dirty="0" smtClean="0"/>
              <a:t> </a:t>
            </a:r>
            <a:r>
              <a:rPr lang="en-US" sz="3500" dirty="0" err="1" smtClean="0"/>
              <a:t>fermentlarga</a:t>
            </a:r>
            <a:r>
              <a:rPr lang="en-US" sz="3500" dirty="0" smtClean="0"/>
              <a:t> </a:t>
            </a:r>
            <a:r>
              <a:rPr lang="en-US" sz="3500" dirty="0" err="1" smtClean="0"/>
              <a:t>ega</a:t>
            </a:r>
            <a:r>
              <a:rPr lang="en-US" sz="3500" dirty="0" smtClean="0"/>
              <a:t> </a:t>
            </a:r>
            <a:r>
              <a:rPr lang="en-US" sz="3500" dirty="0" err="1" smtClean="0"/>
              <a:t>ekanligini</a:t>
            </a:r>
            <a:r>
              <a:rPr lang="en-US" sz="3500" dirty="0" smtClean="0"/>
              <a:t> </a:t>
            </a:r>
            <a:r>
              <a:rPr lang="en-US" sz="3500" dirty="0" err="1" smtClean="0"/>
              <a:t>payqaydi</a:t>
            </a:r>
            <a:r>
              <a:rPr lang="en-US" sz="3500" dirty="0" smtClean="0"/>
              <a:t>. Bu </a:t>
            </a:r>
            <a:r>
              <a:rPr lang="en-US" sz="3500" dirty="0" err="1" smtClean="0"/>
              <a:t>fermentlar</a:t>
            </a:r>
            <a:r>
              <a:rPr lang="en-US" sz="3500" dirty="0" smtClean="0"/>
              <a:t> </a:t>
            </a:r>
            <a:r>
              <a:rPr lang="en-US" sz="3500" dirty="0" err="1" smtClean="0"/>
              <a:t>maxsus</a:t>
            </a:r>
            <a:r>
              <a:rPr lang="en-US" sz="3500" dirty="0" smtClean="0"/>
              <a:t> </a:t>
            </a:r>
            <a:r>
              <a:rPr lang="en-US" sz="3500" dirty="0" err="1" smtClean="0"/>
              <a:t>sitoplazmatik</a:t>
            </a:r>
            <a:r>
              <a:rPr lang="en-US" sz="3500" dirty="0" smtClean="0"/>
              <a:t> </a:t>
            </a:r>
            <a:r>
              <a:rPr lang="en-US" sz="3500" dirty="0" err="1" smtClean="0"/>
              <a:t>tanachalar</a:t>
            </a:r>
            <a:r>
              <a:rPr lang="en-US" sz="3500" dirty="0" smtClean="0"/>
              <a:t> LIZOSOMALAR </a:t>
            </a:r>
            <a:r>
              <a:rPr lang="en-US" sz="3500" dirty="0" err="1" smtClean="0"/>
              <a:t>ekanligi</a:t>
            </a:r>
            <a:r>
              <a:rPr lang="en-US" sz="3500" dirty="0" smtClean="0"/>
              <a:t> </a:t>
            </a:r>
            <a:r>
              <a:rPr lang="en-US" sz="3500" dirty="0" err="1" smtClean="0"/>
              <a:t>va</a:t>
            </a:r>
            <a:r>
              <a:rPr lang="en-US" sz="3500" dirty="0" smtClean="0"/>
              <a:t> </a:t>
            </a:r>
            <a:r>
              <a:rPr lang="en-US" sz="3500" dirty="0" err="1" smtClean="0"/>
              <a:t>ularning</a:t>
            </a:r>
            <a:r>
              <a:rPr lang="en-US" sz="3500" dirty="0" smtClean="0"/>
              <a:t> </a:t>
            </a:r>
            <a:r>
              <a:rPr lang="en-US" sz="3500" dirty="0" err="1" smtClean="0"/>
              <a:t>fermentlari</a:t>
            </a:r>
            <a:r>
              <a:rPr lang="en-US" sz="3500" dirty="0" smtClean="0"/>
              <a:t> </a:t>
            </a:r>
            <a:r>
              <a:rPr lang="en-US" sz="3500" dirty="0" err="1" smtClean="0"/>
              <a:t>faqatgina</a:t>
            </a:r>
            <a:r>
              <a:rPr lang="en-US" sz="3500" dirty="0" smtClean="0"/>
              <a:t> </a:t>
            </a:r>
            <a:r>
              <a:rPr lang="en-US" sz="3500" dirty="0" err="1" smtClean="0"/>
              <a:t>lizosoma</a:t>
            </a:r>
            <a:r>
              <a:rPr lang="en-US" sz="3500" dirty="0" smtClean="0"/>
              <a:t> </a:t>
            </a:r>
            <a:r>
              <a:rPr lang="en-US" sz="3500" dirty="0" err="1" smtClean="0"/>
              <a:t>membranasi</a:t>
            </a:r>
            <a:r>
              <a:rPr lang="en-US" sz="3500" dirty="0" smtClean="0"/>
              <a:t> </a:t>
            </a:r>
            <a:r>
              <a:rPr lang="en-US" sz="3500" dirty="0" err="1" smtClean="0"/>
              <a:t>shikastlanganda</a:t>
            </a:r>
            <a:r>
              <a:rPr lang="en-US" sz="3500" dirty="0" smtClean="0"/>
              <a:t>, </a:t>
            </a:r>
            <a:r>
              <a:rPr lang="en-US" sz="3500" dirty="0" err="1" smtClean="0"/>
              <a:t>shok</a:t>
            </a:r>
            <a:r>
              <a:rPr lang="en-US" sz="3500" dirty="0" smtClean="0"/>
              <a:t> </a:t>
            </a:r>
            <a:r>
              <a:rPr lang="en-US" sz="3500" dirty="0" err="1" smtClean="0"/>
              <a:t>holatlari</a:t>
            </a:r>
            <a:r>
              <a:rPr lang="en-US" sz="3500" dirty="0" smtClean="0"/>
              <a:t> </a:t>
            </a:r>
            <a:r>
              <a:rPr lang="en-US" sz="3500" dirty="0" err="1" smtClean="0"/>
              <a:t>yuzaga</a:t>
            </a:r>
            <a:r>
              <a:rPr lang="en-US" sz="3500" dirty="0" smtClean="0"/>
              <a:t> </a:t>
            </a:r>
            <a:r>
              <a:rPr lang="en-US" sz="3500" dirty="0" err="1" smtClean="0"/>
              <a:t>kelganda</a:t>
            </a:r>
            <a:r>
              <a:rPr lang="en-US" sz="3500" dirty="0" smtClean="0"/>
              <a:t> </a:t>
            </a:r>
            <a:r>
              <a:rPr lang="en-US" sz="3500" dirty="0" err="1" smtClean="0"/>
              <a:t>yoki</a:t>
            </a:r>
            <a:r>
              <a:rPr lang="en-US" sz="3500" dirty="0" smtClean="0"/>
              <a:t> </a:t>
            </a:r>
            <a:r>
              <a:rPr lang="en-US" sz="3500" dirty="0" err="1" smtClean="0"/>
              <a:t>lizoso,alarning</a:t>
            </a:r>
            <a:r>
              <a:rPr lang="en-US" sz="3500" dirty="0" smtClean="0"/>
              <a:t> </a:t>
            </a:r>
            <a:r>
              <a:rPr lang="en-US" sz="3500" dirty="0" err="1" smtClean="0"/>
              <a:t>o’zi</a:t>
            </a:r>
            <a:r>
              <a:rPr lang="en-US" sz="3500" dirty="0" smtClean="0"/>
              <a:t> </a:t>
            </a:r>
            <a:r>
              <a:rPr lang="en-US" sz="3500" dirty="0" err="1" smtClean="0"/>
              <a:t>boshqa</a:t>
            </a:r>
            <a:r>
              <a:rPr lang="en-US" sz="3500" dirty="0" smtClean="0"/>
              <a:t> </a:t>
            </a:r>
            <a:r>
              <a:rPr lang="en-US" sz="3500" dirty="0" err="1" smtClean="0"/>
              <a:t>bir</a:t>
            </a:r>
            <a:r>
              <a:rPr lang="en-US" sz="3500" dirty="0" smtClean="0"/>
              <a:t> </a:t>
            </a:r>
            <a:r>
              <a:rPr lang="en-US" sz="3500" dirty="0" err="1" smtClean="0"/>
              <a:t>vakuola</a:t>
            </a:r>
            <a:r>
              <a:rPr lang="en-US" sz="3500" dirty="0" smtClean="0"/>
              <a:t> </a:t>
            </a:r>
            <a:r>
              <a:rPr lang="en-US" sz="3500" dirty="0" err="1" smtClean="0"/>
              <a:t>bilan</a:t>
            </a:r>
            <a:r>
              <a:rPr lang="en-US" sz="3500" dirty="0" smtClean="0"/>
              <a:t> </a:t>
            </a:r>
            <a:r>
              <a:rPr lang="en-US" sz="3500" dirty="0" err="1" smtClean="0"/>
              <a:t>qo’shilganda</a:t>
            </a:r>
            <a:r>
              <a:rPr lang="en-US" sz="3500" dirty="0" smtClean="0"/>
              <a:t> </a:t>
            </a:r>
            <a:r>
              <a:rPr lang="en-US" sz="3500" dirty="0" err="1" smtClean="0"/>
              <a:t>faollashadi</a:t>
            </a:r>
            <a:r>
              <a:rPr lang="en-US" sz="3500" dirty="0" smtClean="0"/>
              <a:t>. </a:t>
            </a:r>
            <a:endParaRPr lang="en-US" sz="3500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16632"/>
            <a:ext cx="8363272" cy="1254968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Lizosomalarning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kashf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etilishi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tuzilishi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turlari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24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332656"/>
            <a:ext cx="8291264" cy="5763344"/>
          </a:xfrm>
        </p:spPr>
        <p:txBody>
          <a:bodyPr/>
          <a:lstStyle/>
          <a:p>
            <a:pPr marL="0" lvl="0" indent="0" algn="ctr">
              <a:buClr>
                <a:srgbClr val="726056"/>
              </a:buClr>
              <a:buNone/>
            </a:pPr>
            <a:r>
              <a:rPr lang="en-US" sz="4000" dirty="0" err="1">
                <a:solidFill>
                  <a:prstClr val="white"/>
                </a:solidFill>
              </a:rPr>
              <a:t>Lizosomalar</a:t>
            </a:r>
            <a:endParaRPr lang="en-US" sz="4000" dirty="0">
              <a:solidFill>
                <a:prstClr val="white"/>
              </a:solidFill>
            </a:endParaRPr>
          </a:p>
          <a:p>
            <a:pPr marL="0" lvl="0" indent="0" algn="ctr">
              <a:buClr>
                <a:srgbClr val="726056"/>
              </a:buClr>
              <a:buNone/>
            </a:pPr>
            <a:r>
              <a:rPr lang="en-US" sz="4000" dirty="0">
                <a:solidFill>
                  <a:prstClr val="white"/>
                </a:solidFill>
              </a:rPr>
              <a:t>       </a:t>
            </a:r>
          </a:p>
          <a:p>
            <a:pPr marL="0" lvl="0" indent="0">
              <a:buClr>
                <a:srgbClr val="726056"/>
              </a:buClr>
              <a:buNone/>
            </a:pPr>
            <a:r>
              <a:rPr lang="en-US" sz="4000" dirty="0" smtClean="0">
                <a:solidFill>
                  <a:prstClr val="white"/>
                </a:solidFill>
              </a:rPr>
              <a:t>                       </a:t>
            </a:r>
            <a:endParaRPr lang="en-US" sz="4000" dirty="0">
              <a:solidFill>
                <a:prstClr val="white"/>
              </a:solidFill>
            </a:endParaRPr>
          </a:p>
          <a:p>
            <a:pPr marL="0" lvl="0" indent="0">
              <a:buClr>
                <a:srgbClr val="726056"/>
              </a:buClr>
              <a:buNone/>
            </a:pPr>
            <a:r>
              <a:rPr lang="en-US" sz="2800" dirty="0" err="1">
                <a:solidFill>
                  <a:prstClr val="white"/>
                </a:solidFill>
              </a:rPr>
              <a:t>Haqiqiy</a:t>
            </a:r>
            <a:r>
              <a:rPr lang="en-US" sz="2800" dirty="0">
                <a:solidFill>
                  <a:prstClr val="white"/>
                </a:solidFill>
              </a:rPr>
              <a:t> L         </a:t>
            </a:r>
            <a:r>
              <a:rPr lang="en-US" sz="2800" dirty="0" err="1">
                <a:solidFill>
                  <a:prstClr val="white"/>
                </a:solidFill>
              </a:rPr>
              <a:t>Prolizosomalar</a:t>
            </a:r>
            <a:r>
              <a:rPr lang="en-US" sz="2800" dirty="0">
                <a:solidFill>
                  <a:prstClr val="white"/>
                </a:solidFill>
              </a:rPr>
              <a:t>      </a:t>
            </a:r>
            <a:r>
              <a:rPr lang="en-US" sz="2800" dirty="0" err="1">
                <a:solidFill>
                  <a:prstClr val="white"/>
                </a:solidFill>
              </a:rPr>
              <a:t>Postlizosomalar</a:t>
            </a:r>
            <a:r>
              <a:rPr lang="en-US" sz="2800" dirty="0">
                <a:solidFill>
                  <a:prstClr val="white"/>
                </a:solidFill>
              </a:rPr>
              <a:t>  </a:t>
            </a:r>
          </a:p>
          <a:p>
            <a:pPr marL="0" lvl="0" indent="0">
              <a:buClr>
                <a:srgbClr val="726056"/>
              </a:buClr>
              <a:buNone/>
            </a:pPr>
            <a:r>
              <a:rPr lang="en-US" sz="4000" dirty="0" smtClean="0">
                <a:solidFill>
                  <a:prstClr val="white"/>
                </a:solidFill>
              </a:rPr>
              <a:t>                   </a:t>
            </a:r>
          </a:p>
          <a:p>
            <a:pPr marL="0" lvl="0" indent="0">
              <a:buClr>
                <a:srgbClr val="726056"/>
              </a:buClr>
              <a:buNone/>
            </a:pPr>
            <a:r>
              <a:rPr lang="en-US" sz="2400" dirty="0" err="1" smtClean="0">
                <a:solidFill>
                  <a:prstClr val="white"/>
                </a:solidFill>
              </a:rPr>
              <a:t>Birlamchi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lizosomalar</a:t>
            </a:r>
            <a:endParaRPr lang="en-US" sz="2400" dirty="0" smtClean="0">
              <a:solidFill>
                <a:prstClr val="white"/>
              </a:solidFill>
            </a:endParaRPr>
          </a:p>
          <a:p>
            <a:pPr marL="0" lvl="0" indent="0" algn="ctr">
              <a:buClr>
                <a:srgbClr val="726056"/>
              </a:buClr>
              <a:buNone/>
            </a:pPr>
            <a:r>
              <a:rPr lang="en-US" sz="2400" dirty="0" err="1" smtClean="0">
                <a:solidFill>
                  <a:prstClr val="white"/>
                </a:solidFill>
              </a:rPr>
              <a:t>Ikkilamchi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>
                <a:solidFill>
                  <a:prstClr val="white"/>
                </a:solidFill>
              </a:rPr>
              <a:t>lizosomalar</a:t>
            </a:r>
            <a:r>
              <a:rPr lang="en-US" sz="2400" dirty="0">
                <a:solidFill>
                  <a:prstClr val="white"/>
                </a:solidFill>
              </a:rPr>
              <a:t>  </a:t>
            </a:r>
            <a:endParaRPr lang="ru-RU" sz="2400" dirty="0">
              <a:solidFill>
                <a:prstClr val="white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171" y="1052736"/>
            <a:ext cx="158750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5580112" y="981282"/>
            <a:ext cx="1008112" cy="1007558"/>
          </a:xfrm>
          <a:prstGeom prst="straightConnector1">
            <a:avLst/>
          </a:prstGeom>
          <a:noFill/>
          <a:ln w="9525" cap="flat" cmpd="sng" algn="ctr">
            <a:solidFill>
              <a:srgbClr val="C00000"/>
            </a:solidFill>
            <a:prstDash val="solid"/>
            <a:tailEnd type="arrow"/>
          </a:ln>
          <a:effectLst/>
        </p:spPr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043732"/>
            <a:ext cx="1440160" cy="136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852936"/>
            <a:ext cx="1440160" cy="1378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539552" y="2918904"/>
            <a:ext cx="907259" cy="8042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971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6632"/>
            <a:ext cx="8435280" cy="5979368"/>
          </a:xfrm>
        </p:spPr>
        <p:txBody>
          <a:bodyPr>
            <a:normAutofit lnSpcReduction="10000"/>
          </a:bodyPr>
          <a:lstStyle/>
          <a:p>
            <a:pPr marL="365760" lvl="1" indent="0" algn="just">
              <a:buClr>
                <a:srgbClr val="726056">
                  <a:shade val="75000"/>
                </a:srgbClr>
              </a:buClr>
              <a:buNone/>
            </a:pPr>
            <a:r>
              <a:rPr lang="en-US" sz="3000" dirty="0" smtClean="0">
                <a:solidFill>
                  <a:srgbClr val="DEDEE0"/>
                </a:solidFill>
              </a:rPr>
              <a:t>	</a:t>
            </a:r>
            <a:r>
              <a:rPr lang="en-US" sz="3000" b="1" i="1" u="sng" dirty="0" err="1" smtClean="0">
                <a:solidFill>
                  <a:srgbClr val="DEDEE0"/>
                </a:solidFill>
              </a:rPr>
              <a:t>Birlamchi</a:t>
            </a:r>
            <a:r>
              <a:rPr lang="en-US" sz="3000" b="1" i="1" u="sng" dirty="0" smtClean="0">
                <a:solidFill>
                  <a:srgbClr val="DEDEE0"/>
                </a:solidFill>
              </a:rPr>
              <a:t> </a:t>
            </a:r>
            <a:r>
              <a:rPr lang="en-US" sz="3000" b="1" i="1" u="sng" dirty="0" err="1">
                <a:solidFill>
                  <a:srgbClr val="DEDEE0"/>
                </a:solidFill>
              </a:rPr>
              <a:t>lizosomalar</a:t>
            </a:r>
            <a:r>
              <a:rPr lang="en-US" sz="3000" b="1" i="1" u="sng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dastlabki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hosil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bo’lgan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lizosomalr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hisoblanadi</a:t>
            </a:r>
            <a:r>
              <a:rPr lang="en-US" sz="3000" b="1" dirty="0">
                <a:solidFill>
                  <a:srgbClr val="DEDEE0"/>
                </a:solidFill>
              </a:rPr>
              <a:t>. </a:t>
            </a:r>
            <a:r>
              <a:rPr lang="en-US" sz="3000" b="1" dirty="0" err="1" smtClean="0">
                <a:solidFill>
                  <a:srgbClr val="DEDEE0"/>
                </a:solidFill>
              </a:rPr>
              <a:t>Ular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mayda</a:t>
            </a:r>
            <a:r>
              <a:rPr lang="en-US" sz="3000" b="1" dirty="0" smtClean="0">
                <a:solidFill>
                  <a:srgbClr val="DEDEE0"/>
                </a:solidFill>
              </a:rPr>
              <a:t> 100 nm </a:t>
            </a:r>
            <a:r>
              <a:rPr lang="en-US" sz="3000" b="1" dirty="0" err="1" smtClean="0">
                <a:solidFill>
                  <a:srgbClr val="DEDEE0"/>
                </a:solidFill>
              </a:rPr>
              <a:t>kattalikdagi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vakuolalar</a:t>
            </a:r>
            <a:r>
              <a:rPr lang="en-US" sz="3000" b="1" dirty="0" smtClean="0">
                <a:solidFill>
                  <a:srgbClr val="DEDEE0"/>
                </a:solidFill>
              </a:rPr>
              <a:t>. </a:t>
            </a:r>
            <a:r>
              <a:rPr lang="en-US" sz="3000" b="1" dirty="0" err="1" smtClean="0">
                <a:solidFill>
                  <a:srgbClr val="DEDEE0"/>
                </a:solidFill>
              </a:rPr>
              <a:t>Ular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qalinligi</a:t>
            </a:r>
            <a:r>
              <a:rPr lang="en-US" sz="3000" b="1" dirty="0" smtClean="0">
                <a:solidFill>
                  <a:srgbClr val="DEDEE0"/>
                </a:solidFill>
              </a:rPr>
              <a:t> 50-90 nm </a:t>
            </a:r>
            <a:r>
              <a:rPr lang="en-US" sz="3000" b="1" dirty="0" err="1" smtClean="0">
                <a:solidFill>
                  <a:srgbClr val="DEDEE0"/>
                </a:solidFill>
              </a:rPr>
              <a:t>keladigan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membranalar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bilan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o’ralgan</a:t>
            </a:r>
            <a:r>
              <a:rPr lang="en-US" sz="3000" b="1" dirty="0" smtClean="0">
                <a:solidFill>
                  <a:srgbClr val="DEDEE0"/>
                </a:solidFill>
              </a:rPr>
              <a:t>. </a:t>
            </a:r>
            <a:r>
              <a:rPr lang="en-US" sz="3000" b="1" dirty="0" err="1" smtClean="0">
                <a:solidFill>
                  <a:srgbClr val="DEDEE0"/>
                </a:solidFill>
              </a:rPr>
              <a:t>Ichi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fosfotaza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fermentiga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to’lgan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 smtClean="0">
                <a:solidFill>
                  <a:srgbClr val="DEDEE0"/>
                </a:solidFill>
              </a:rPr>
              <a:t>bo’ladi</a:t>
            </a:r>
            <a:r>
              <a:rPr lang="en-US" sz="3000" b="1" dirty="0" smtClean="0">
                <a:solidFill>
                  <a:srgbClr val="DEDEE0"/>
                </a:solidFill>
              </a:rPr>
              <a:t>. </a:t>
            </a:r>
            <a:r>
              <a:rPr lang="en-US" sz="3000" b="1" dirty="0" err="1" smtClean="0">
                <a:solidFill>
                  <a:srgbClr val="DEDEE0"/>
                </a:solidFill>
              </a:rPr>
              <a:t>Pinositoz</a:t>
            </a:r>
            <a:r>
              <a:rPr lang="en-US" sz="3000" b="1" dirty="0" smtClean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va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fagositozda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ishtirok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etadi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va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i="1" u="sng" dirty="0" err="1">
                <a:solidFill>
                  <a:srgbClr val="DEDEE0"/>
                </a:solidFill>
              </a:rPr>
              <a:t>ikkalamchi</a:t>
            </a:r>
            <a:r>
              <a:rPr lang="en-US" sz="3000" b="1" i="1" u="sng" dirty="0">
                <a:solidFill>
                  <a:srgbClr val="DEDEE0"/>
                </a:solidFill>
              </a:rPr>
              <a:t> </a:t>
            </a:r>
            <a:r>
              <a:rPr lang="en-US" sz="3000" b="1" i="1" u="sng" dirty="0" err="1">
                <a:solidFill>
                  <a:srgbClr val="DEDEE0"/>
                </a:solidFill>
              </a:rPr>
              <a:t>lizosomalarni</a:t>
            </a:r>
            <a:r>
              <a:rPr lang="en-US" sz="3000" b="1" i="1" u="sng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hosil</a:t>
            </a:r>
            <a:r>
              <a:rPr lang="en-US" sz="3000" b="1" dirty="0">
                <a:solidFill>
                  <a:srgbClr val="DEDEE0"/>
                </a:solidFill>
              </a:rPr>
              <a:t> </a:t>
            </a:r>
            <a:r>
              <a:rPr lang="en-US" sz="3000" b="1" dirty="0" err="1">
                <a:solidFill>
                  <a:srgbClr val="DEDEE0"/>
                </a:solidFill>
              </a:rPr>
              <a:t>qiladi</a:t>
            </a:r>
            <a:r>
              <a:rPr lang="en-US" sz="3000" b="1" dirty="0">
                <a:solidFill>
                  <a:srgbClr val="DEDEE0"/>
                </a:solidFill>
              </a:rPr>
              <a:t>.</a:t>
            </a:r>
            <a:endParaRPr lang="ru-RU" sz="3000" b="1" dirty="0">
              <a:solidFill>
                <a:srgbClr val="DEDEE0"/>
              </a:solidFill>
            </a:endParaRPr>
          </a:p>
          <a:p>
            <a:pPr marL="365760" lvl="1" indent="0" algn="just">
              <a:buNone/>
            </a:pPr>
            <a:r>
              <a:rPr lang="en-US" sz="3200" b="1" dirty="0" smtClean="0"/>
              <a:t>	</a:t>
            </a:r>
            <a:r>
              <a:rPr lang="en-US" sz="2800" b="1" dirty="0" err="1" smtClean="0"/>
              <a:t>Morfologiyasiga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qarab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lizosomalarning</a:t>
            </a:r>
            <a:r>
              <a:rPr lang="en-US" sz="2800" b="1" dirty="0" smtClean="0"/>
              <a:t> 4 tipi </a:t>
            </a:r>
            <a:r>
              <a:rPr lang="en-US" sz="2800" b="1" dirty="0" err="1" smtClean="0"/>
              <a:t>farqlanadi</a:t>
            </a:r>
            <a:r>
              <a:rPr lang="en-US" sz="2800" b="1" dirty="0" smtClean="0"/>
              <a:t>.</a:t>
            </a:r>
          </a:p>
          <a:p>
            <a:pPr marL="880110" lvl="1" indent="-514350" algn="just">
              <a:buAutoNum type="arabicPeriod"/>
            </a:pPr>
            <a:r>
              <a:rPr lang="en-US" sz="2800" b="1" dirty="0" err="1" smtClean="0"/>
              <a:t>Birlamchi</a:t>
            </a:r>
            <a:r>
              <a:rPr lang="en-US" sz="2800" b="1" dirty="0" smtClean="0"/>
              <a:t> L</a:t>
            </a:r>
          </a:p>
          <a:p>
            <a:pPr marL="880110" lvl="1" indent="-514350" algn="just">
              <a:buAutoNum type="arabicPeriod"/>
            </a:pPr>
            <a:r>
              <a:rPr lang="en-US" sz="2800" b="1" dirty="0" err="1" smtClean="0"/>
              <a:t>Ikkilamchi</a:t>
            </a:r>
            <a:r>
              <a:rPr lang="en-US" sz="2800" b="1" dirty="0" smtClean="0"/>
              <a:t> L</a:t>
            </a:r>
          </a:p>
          <a:p>
            <a:pPr marL="880110" lvl="1" indent="-514350" algn="just">
              <a:buAutoNum type="arabicPeriod"/>
            </a:pPr>
            <a:r>
              <a:rPr lang="en-US" sz="2800" b="1" dirty="0" err="1" smtClean="0"/>
              <a:t>Autofagosomalar</a:t>
            </a:r>
            <a:endParaRPr lang="en-US" sz="2800" b="1" dirty="0" smtClean="0"/>
          </a:p>
          <a:p>
            <a:pPr marL="880110" lvl="1" indent="-514350" algn="just">
              <a:buAutoNum type="arabicPeriod"/>
            </a:pPr>
            <a:r>
              <a:rPr lang="en-US" sz="2800" b="1" dirty="0" err="1" smtClean="0"/>
              <a:t>Telolizosomalar</a:t>
            </a:r>
            <a:r>
              <a:rPr lang="en-US" sz="2800" b="1" dirty="0" smtClean="0"/>
              <a:t>  (</a:t>
            </a:r>
            <a:r>
              <a:rPr lang="en-US" sz="2800" b="1" dirty="0" err="1" smtClean="0"/>
              <a:t>qoldiq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tanachalar</a:t>
            </a:r>
            <a:r>
              <a:rPr lang="en-US" sz="2800" b="1" dirty="0" smtClean="0"/>
              <a:t>)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65394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676301" cy="6364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867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3096"/>
            <a:ext cx="8680912" cy="608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48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980728"/>
            <a:ext cx="8147248" cy="511527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moddalarni</a:t>
            </a:r>
            <a:r>
              <a:rPr lang="en-US" dirty="0" smtClean="0"/>
              <a:t> </a:t>
            </a:r>
            <a:r>
              <a:rPr lang="en-US" dirty="0" err="1" smtClean="0"/>
              <a:t>parchalash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Bir-biri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qo’shilish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Moddalar</a:t>
            </a:r>
            <a:r>
              <a:rPr lang="en-US" dirty="0" smtClean="0"/>
              <a:t> </a:t>
            </a:r>
            <a:r>
              <a:rPr lang="en-US" dirty="0" err="1" smtClean="0"/>
              <a:t>manomerlargacha</a:t>
            </a:r>
            <a:r>
              <a:rPr lang="en-US" dirty="0" smtClean="0"/>
              <a:t> </a:t>
            </a:r>
            <a:r>
              <a:rPr lang="en-US" dirty="0" err="1" smtClean="0"/>
              <a:t>parchalanib</a:t>
            </a:r>
            <a:r>
              <a:rPr lang="en-US" dirty="0" smtClean="0"/>
              <a:t> </a:t>
            </a:r>
            <a:r>
              <a:rPr lang="en-US" dirty="0" err="1" smtClean="0"/>
              <a:t>gialoplazmaga</a:t>
            </a:r>
            <a:r>
              <a:rPr lang="en-US" dirty="0" smtClean="0"/>
              <a:t> </a:t>
            </a:r>
            <a:r>
              <a:rPr lang="en-US" dirty="0" err="1" smtClean="0"/>
              <a:t>chiqariladi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Hujayra</a:t>
            </a:r>
            <a:r>
              <a:rPr lang="en-US" dirty="0" smtClean="0"/>
              <a:t> </a:t>
            </a:r>
            <a:r>
              <a:rPr lang="en-US" dirty="0" err="1" smtClean="0"/>
              <a:t>ichi</a:t>
            </a:r>
            <a:r>
              <a:rPr lang="en-US" dirty="0" smtClean="0"/>
              <a:t> </a:t>
            </a:r>
            <a:r>
              <a:rPr lang="en-US" dirty="0" err="1" smtClean="0"/>
              <a:t>mahsulotlarini</a:t>
            </a:r>
            <a:r>
              <a:rPr lang="en-US" dirty="0" smtClean="0"/>
              <a:t> </a:t>
            </a:r>
            <a:r>
              <a:rPr lang="en-US" dirty="0" err="1" smtClean="0"/>
              <a:t>o’zgartirish</a:t>
            </a:r>
            <a:r>
              <a:rPr lang="en-US" dirty="0" smtClean="0"/>
              <a:t> (</a:t>
            </a:r>
            <a:r>
              <a:rPr lang="en-US" dirty="0" err="1" smtClean="0"/>
              <a:t>qalqonsimon</a:t>
            </a:r>
            <a:r>
              <a:rPr lang="en-US" dirty="0" smtClean="0"/>
              <a:t> bez, </a:t>
            </a:r>
            <a:r>
              <a:rPr lang="en-US" dirty="0" err="1" smtClean="0"/>
              <a:t>tiroglobulinni-tiroksinga</a:t>
            </a:r>
            <a:r>
              <a:rPr lang="en-US" dirty="0" smtClean="0"/>
              <a:t>)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Sanitar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Avtolizda</a:t>
            </a:r>
            <a:r>
              <a:rPr lang="en-US" dirty="0" smtClean="0"/>
              <a:t> (</a:t>
            </a:r>
            <a:r>
              <a:rPr lang="en-US" dirty="0" err="1" smtClean="0"/>
              <a:t>o’z-o’zini</a:t>
            </a:r>
            <a:r>
              <a:rPr lang="en-US" dirty="0" smtClean="0"/>
              <a:t> </a:t>
            </a:r>
            <a:r>
              <a:rPr lang="en-US" dirty="0" err="1" smtClean="0"/>
              <a:t>emirishda</a:t>
            </a:r>
            <a:r>
              <a:rPr lang="en-US" dirty="0" smtClean="0"/>
              <a:t>)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Rekonstruksiyalash</a:t>
            </a:r>
            <a:r>
              <a:rPr lang="en-US" dirty="0" smtClean="0"/>
              <a:t> (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qurish</a:t>
            </a:r>
            <a:r>
              <a:rPr lang="en-US" dirty="0" smtClean="0"/>
              <a:t>)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Zahira</a:t>
            </a:r>
            <a:r>
              <a:rPr lang="en-US" dirty="0" smtClean="0"/>
              <a:t> </a:t>
            </a:r>
            <a:r>
              <a:rPr lang="en-US" dirty="0" err="1" smtClean="0"/>
              <a:t>moddalarni</a:t>
            </a:r>
            <a:r>
              <a:rPr lang="en-US" dirty="0" smtClean="0"/>
              <a:t> </a:t>
            </a:r>
            <a:r>
              <a:rPr lang="en-US" dirty="0" err="1" smtClean="0"/>
              <a:t>parchalash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31224" cy="792088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Lizosomalarning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asosiy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vazifalari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63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6624736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628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428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39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88640"/>
            <a:ext cx="8568952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18121"/>
            <a:ext cx="7128792" cy="6413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329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6033"/>
            <a:ext cx="8640960" cy="637931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6033"/>
            <a:ext cx="6696744" cy="6235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276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08720"/>
            <a:ext cx="8075240" cy="51872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Eukariot</a:t>
            </a:r>
            <a:r>
              <a:rPr lang="en-US" dirty="0" smtClean="0"/>
              <a:t> universal </a:t>
            </a:r>
            <a:r>
              <a:rPr lang="en-US" dirty="0" err="1" smtClean="0"/>
              <a:t>organoididir</a:t>
            </a:r>
            <a:r>
              <a:rPr lang="en-US" dirty="0" smtClean="0"/>
              <a:t>. </a:t>
            </a:r>
            <a:r>
              <a:rPr lang="en-US" dirty="0" err="1" smtClean="0"/>
              <a:t>Lizosomalar</a:t>
            </a:r>
            <a:r>
              <a:rPr lang="en-US" dirty="0" smtClean="0"/>
              <a:t> </a:t>
            </a:r>
            <a:r>
              <a:rPr lang="en-US" dirty="0" err="1" smtClean="0"/>
              <a:t>kabi</a:t>
            </a:r>
            <a:r>
              <a:rPr lang="en-US" dirty="0" smtClean="0"/>
              <a:t> </a:t>
            </a:r>
            <a:r>
              <a:rPr lang="en-US" dirty="0" err="1" smtClean="0"/>
              <a:t>K.D.Dyuv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topilgan</a:t>
            </a:r>
            <a:r>
              <a:rPr lang="en-US" dirty="0" smtClean="0"/>
              <a:t>.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qavat</a:t>
            </a:r>
            <a:r>
              <a:rPr lang="en-US" dirty="0" smtClean="0"/>
              <a:t> </a:t>
            </a:r>
            <a:r>
              <a:rPr lang="en-US" dirty="0" err="1" smtClean="0"/>
              <a:t>membrana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o’ralgan</a:t>
            </a:r>
            <a:r>
              <a:rPr lang="en-US" dirty="0" smtClean="0"/>
              <a:t> </a:t>
            </a:r>
            <a:r>
              <a:rPr lang="en-US" dirty="0" err="1" smtClean="0"/>
              <a:t>bo’lib</a:t>
            </a:r>
            <a:r>
              <a:rPr lang="en-US" dirty="0" smtClean="0"/>
              <a:t>, </a:t>
            </a:r>
            <a:r>
              <a:rPr lang="en-US" dirty="0" err="1" smtClean="0"/>
              <a:t>membranalari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mozayka</a:t>
            </a:r>
            <a:r>
              <a:rPr lang="en-US" dirty="0" smtClean="0"/>
              <a:t> </a:t>
            </a:r>
            <a:r>
              <a:rPr lang="en-US" dirty="0" err="1" smtClean="0"/>
              <a:t>tuzilishga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.  Ichida NUKLEOIDI </a:t>
            </a:r>
            <a:r>
              <a:rPr lang="en-US" dirty="0" err="1" smtClean="0"/>
              <a:t>bo’ladi</a:t>
            </a:r>
            <a:r>
              <a:rPr lang="en-US" dirty="0" smtClean="0"/>
              <a:t>. U fibril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mikronaychalardan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 </a:t>
            </a:r>
            <a:r>
              <a:rPr lang="en-US" dirty="0" err="1" smtClean="0"/>
              <a:t>bo’lib</a:t>
            </a:r>
            <a:r>
              <a:rPr lang="en-US" dirty="0" smtClean="0"/>
              <a:t> </a:t>
            </a:r>
            <a:r>
              <a:rPr lang="en-US" dirty="0" err="1" smtClean="0"/>
              <a:t>uratoksidaza</a:t>
            </a:r>
            <a:r>
              <a:rPr lang="en-US" dirty="0" smtClean="0"/>
              <a:t> </a:t>
            </a:r>
            <a:r>
              <a:rPr lang="en-US" dirty="0" err="1" smtClean="0"/>
              <a:t>fermentiga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. </a:t>
            </a:r>
            <a:r>
              <a:rPr lang="en-US" dirty="0" err="1" smtClean="0"/>
              <a:t>Lizosomalardan</a:t>
            </a:r>
            <a:r>
              <a:rPr lang="en-US" dirty="0" smtClean="0"/>
              <a:t> </a:t>
            </a:r>
            <a:r>
              <a:rPr lang="en-US" dirty="0" err="1" smtClean="0"/>
              <a:t>farq</a:t>
            </a:r>
            <a:r>
              <a:rPr lang="en-US" dirty="0" smtClean="0"/>
              <a:t> </a:t>
            </a:r>
            <a:r>
              <a:rPr lang="en-US" dirty="0" err="1" smtClean="0"/>
              <a:t>qilib</a:t>
            </a:r>
            <a:r>
              <a:rPr lang="en-US" dirty="0" smtClean="0"/>
              <a:t>,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mavjud</a:t>
            </a:r>
            <a:r>
              <a:rPr lang="en-US" dirty="0" smtClean="0"/>
              <a:t> </a:t>
            </a:r>
            <a:r>
              <a:rPr lang="en-US" dirty="0" err="1" smtClean="0"/>
              <a:t>peroksomoning</a:t>
            </a:r>
            <a:r>
              <a:rPr lang="en-US" dirty="0" smtClean="0"/>
              <a:t> </a:t>
            </a:r>
            <a:r>
              <a:rPr lang="en-US" dirty="0" err="1" smtClean="0"/>
              <a:t>bo’linishi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 </a:t>
            </a:r>
            <a:r>
              <a:rPr lang="en-US" dirty="0" err="1" smtClean="0"/>
              <a:t>ko’payadi</a:t>
            </a:r>
            <a:r>
              <a:rPr lang="en-US" dirty="0" smtClean="0"/>
              <a:t>.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o’z</a:t>
            </a:r>
            <a:r>
              <a:rPr lang="en-US" dirty="0" smtClean="0"/>
              <a:t> </a:t>
            </a:r>
            <a:r>
              <a:rPr lang="en-US" dirty="0" err="1" smtClean="0"/>
              <a:t>peroksomalarini</a:t>
            </a:r>
            <a:r>
              <a:rPr lang="en-US" dirty="0" smtClean="0"/>
              <a:t> </a:t>
            </a:r>
            <a:r>
              <a:rPr lang="en-US" dirty="0" err="1" smtClean="0"/>
              <a:t>yo’qotgan</a:t>
            </a:r>
            <a:r>
              <a:rPr lang="en-US" dirty="0" smtClean="0"/>
              <a:t> </a:t>
            </a:r>
            <a:r>
              <a:rPr lang="en-US" dirty="0" err="1" smtClean="0"/>
              <a:t>hujayra</a:t>
            </a:r>
            <a:r>
              <a:rPr lang="en-US" dirty="0" smtClean="0"/>
              <a:t>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tiklay</a:t>
            </a:r>
            <a:r>
              <a:rPr lang="en-US" dirty="0" smtClean="0"/>
              <a:t> </a:t>
            </a:r>
            <a:r>
              <a:rPr lang="en-US" dirty="0" err="1" smtClean="0"/>
              <a:t>olmaydi</a:t>
            </a:r>
            <a:r>
              <a:rPr lang="en-US" dirty="0" smtClean="0"/>
              <a:t>. </a:t>
            </a:r>
          </a:p>
          <a:p>
            <a:pPr marL="0" indent="0">
              <a:buNone/>
            </a:pPr>
            <a:r>
              <a:rPr lang="en-US" dirty="0" err="1" smtClean="0"/>
              <a:t>Vazifalari</a:t>
            </a:r>
            <a:r>
              <a:rPr lang="en-US" dirty="0"/>
              <a:t>: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P-</a:t>
            </a:r>
            <a:r>
              <a:rPr lang="en-US" dirty="0" err="1" smtClean="0"/>
              <a:t>malarning</a:t>
            </a:r>
            <a:r>
              <a:rPr lang="en-US" dirty="0" smtClean="0"/>
              <a:t> </a:t>
            </a:r>
            <a:r>
              <a:rPr lang="en-US" dirty="0" err="1" smtClean="0"/>
              <a:t>karalaza</a:t>
            </a:r>
            <a:r>
              <a:rPr lang="en-US" dirty="0" smtClean="0"/>
              <a:t> </a:t>
            </a:r>
            <a:r>
              <a:rPr lang="en-US" dirty="0" err="1" smtClean="0"/>
              <a:t>fermenti</a:t>
            </a:r>
            <a:r>
              <a:rPr lang="en-US" dirty="0" smtClean="0"/>
              <a:t> </a:t>
            </a:r>
            <a:r>
              <a:rPr lang="en-US" dirty="0" err="1" smtClean="0"/>
              <a:t>yordamida</a:t>
            </a:r>
            <a:r>
              <a:rPr lang="en-US" dirty="0" smtClean="0"/>
              <a:t> </a:t>
            </a:r>
            <a:r>
              <a:rPr lang="en-US" dirty="0" err="1" smtClean="0"/>
              <a:t>vodorod</a:t>
            </a:r>
            <a:r>
              <a:rPr lang="en-US" dirty="0" smtClean="0"/>
              <a:t> </a:t>
            </a:r>
            <a:r>
              <a:rPr lang="en-US" dirty="0" err="1" smtClean="0"/>
              <a:t>peroksidini</a:t>
            </a:r>
            <a:r>
              <a:rPr lang="en-US" dirty="0" smtClean="0"/>
              <a:t> </a:t>
            </a:r>
            <a:r>
              <a:rPr lang="en-US" dirty="0" err="1" smtClean="0"/>
              <a:t>suv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kislorodga</a:t>
            </a:r>
            <a:r>
              <a:rPr lang="en-US" dirty="0" smtClean="0"/>
              <a:t> </a:t>
            </a:r>
            <a:r>
              <a:rPr lang="en-US" dirty="0" err="1" smtClean="0"/>
              <a:t>parchalaydi</a:t>
            </a:r>
            <a:r>
              <a:rPr lang="en-US" dirty="0" smtClean="0"/>
              <a:t>.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Yog</a:t>
            </a:r>
            <a:r>
              <a:rPr lang="en-US" dirty="0" smtClean="0"/>
              <a:t>’ </a:t>
            </a:r>
            <a:r>
              <a:rPr lang="en-US" dirty="0" err="1" smtClean="0"/>
              <a:t>kislotalarni</a:t>
            </a:r>
            <a:r>
              <a:rPr lang="en-US" dirty="0" smtClean="0"/>
              <a:t> </a:t>
            </a:r>
            <a:r>
              <a:rPr lang="en-US" dirty="0" err="1" smtClean="0"/>
              <a:t>parchalaydi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Etil</a:t>
            </a:r>
            <a:r>
              <a:rPr lang="en-US" dirty="0" smtClean="0"/>
              <a:t> </a:t>
            </a:r>
            <a:r>
              <a:rPr lang="en-US" dirty="0" err="1" smtClean="0"/>
              <a:t>spirtini</a:t>
            </a:r>
            <a:r>
              <a:rPr lang="en-US" dirty="0" smtClean="0"/>
              <a:t> 50% I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yerda</a:t>
            </a:r>
            <a:r>
              <a:rPr lang="en-US" dirty="0" smtClean="0"/>
              <a:t> </a:t>
            </a:r>
            <a:r>
              <a:rPr lang="en-US" dirty="0" err="1" smtClean="0"/>
              <a:t>asetildegid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sirka</a:t>
            </a:r>
            <a:r>
              <a:rPr lang="en-US" dirty="0" smtClean="0"/>
              <a:t> </a:t>
            </a:r>
            <a:r>
              <a:rPr lang="en-US" dirty="0" err="1" smtClean="0"/>
              <a:t>kislotasigacha</a:t>
            </a:r>
            <a:r>
              <a:rPr lang="en-US" dirty="0" smtClean="0"/>
              <a:t> </a:t>
            </a:r>
            <a:r>
              <a:rPr lang="en-US" dirty="0" err="1" smtClean="0"/>
              <a:t>parchalaydi</a:t>
            </a:r>
            <a:r>
              <a:rPr lang="en-US" dirty="0" smtClean="0"/>
              <a:t> 	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52400"/>
            <a:ext cx="8003232" cy="82832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err="1" smtClean="0">
                <a:solidFill>
                  <a:srgbClr val="FF0000"/>
                </a:solidFill>
              </a:rPr>
              <a:t>Peroksisoma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53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196752"/>
            <a:ext cx="8075240" cy="4899248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US" sz="3200" dirty="0" err="1" smtClean="0"/>
              <a:t>Glioksisomalar</a:t>
            </a:r>
            <a:r>
              <a:rPr lang="en-US" sz="3200" dirty="0" smtClean="0"/>
              <a:t>- </a:t>
            </a:r>
            <a:r>
              <a:rPr lang="en-US" sz="3200" dirty="0" err="1" smtClean="0"/>
              <a:t>yog’larga</a:t>
            </a:r>
            <a:r>
              <a:rPr lang="en-US" sz="3200" dirty="0" smtClean="0"/>
              <a:t> boy </a:t>
            </a:r>
            <a:r>
              <a:rPr lang="en-US" sz="3200" dirty="0" err="1" smtClean="0"/>
              <a:t>urug’larda</a:t>
            </a:r>
            <a:r>
              <a:rPr lang="en-US" sz="3200" dirty="0" smtClean="0"/>
              <a:t> </a:t>
            </a:r>
            <a:r>
              <a:rPr lang="en-US" sz="3200" dirty="0" err="1" smtClean="0"/>
              <a:t>lipidlarni</a:t>
            </a:r>
            <a:r>
              <a:rPr lang="en-US" sz="3200" dirty="0" smtClean="0"/>
              <a:t> </a:t>
            </a:r>
            <a:r>
              <a:rPr lang="en-US" sz="3200" dirty="0" err="1" smtClean="0"/>
              <a:t>saxarozaga</a:t>
            </a:r>
            <a:r>
              <a:rPr lang="en-US" sz="3200" dirty="0" smtClean="0"/>
              <a:t> </a:t>
            </a:r>
            <a:r>
              <a:rPr lang="en-US" sz="3200" dirty="0" err="1" smtClean="0"/>
              <a:t>parchalanishida</a:t>
            </a:r>
            <a:r>
              <a:rPr lang="en-US" sz="3200" dirty="0" smtClean="0"/>
              <a:t> </a:t>
            </a:r>
            <a:r>
              <a:rPr lang="en-US" sz="3200" dirty="0" err="1" smtClean="0"/>
              <a:t>ishtirok</a:t>
            </a:r>
            <a:r>
              <a:rPr lang="en-US" sz="3200" dirty="0" smtClean="0"/>
              <a:t> </a:t>
            </a:r>
            <a:r>
              <a:rPr lang="en-US" sz="3200" dirty="0" err="1" smtClean="0"/>
              <a:t>etadi</a:t>
            </a:r>
            <a:r>
              <a:rPr lang="en-US" sz="3200" dirty="0" smtClean="0"/>
              <a:t>.</a:t>
            </a:r>
          </a:p>
          <a:p>
            <a:pPr marL="514350" indent="-514350" algn="just">
              <a:buAutoNum type="arabicPeriod"/>
            </a:pPr>
            <a:r>
              <a:rPr lang="en-US" sz="3200" dirty="0" err="1" smtClean="0"/>
              <a:t>Mitoxondriya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plastidalar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bog’liq</a:t>
            </a:r>
            <a:r>
              <a:rPr lang="en-US" sz="3200" dirty="0" smtClean="0"/>
              <a:t> </a:t>
            </a:r>
            <a:r>
              <a:rPr lang="en-US" sz="3200" dirty="0" err="1" smtClean="0"/>
              <a:t>bo’lib</a:t>
            </a:r>
            <a:r>
              <a:rPr lang="en-US" sz="3200" dirty="0" smtClean="0"/>
              <a:t> </a:t>
            </a:r>
            <a:r>
              <a:rPr lang="en-US" sz="3200" dirty="0" err="1" smtClean="0"/>
              <a:t>nafas</a:t>
            </a:r>
            <a:r>
              <a:rPr lang="en-US" sz="3200" dirty="0" smtClean="0"/>
              <a:t> </a:t>
            </a:r>
            <a:r>
              <a:rPr lang="en-US" sz="3200" dirty="0" err="1" smtClean="0"/>
              <a:t>olishda</a:t>
            </a:r>
            <a:r>
              <a:rPr lang="en-US" sz="3200" dirty="0" smtClean="0"/>
              <a:t> </a:t>
            </a:r>
            <a:r>
              <a:rPr lang="en-US" sz="3200" dirty="0" err="1" smtClean="0"/>
              <a:t>ishtirok</a:t>
            </a:r>
            <a:r>
              <a:rPr lang="en-US" sz="3200" dirty="0" smtClean="0"/>
              <a:t> </a:t>
            </a:r>
            <a:r>
              <a:rPr lang="en-US" sz="3200" dirty="0" err="1" smtClean="0"/>
              <a:t>etadi</a:t>
            </a:r>
            <a:r>
              <a:rPr lang="en-US" sz="3200" dirty="0" smtClean="0"/>
              <a:t>. (</a:t>
            </a:r>
            <a:r>
              <a:rPr lang="en-US" sz="3200" dirty="0" err="1" smtClean="0"/>
              <a:t>barglarda</a:t>
            </a:r>
            <a:r>
              <a:rPr lang="en-US" sz="3200" dirty="0" smtClean="0"/>
              <a:t>)</a:t>
            </a:r>
          </a:p>
          <a:p>
            <a:pPr marL="514350" indent="-514350" algn="just">
              <a:buAutoNum type="arabicPeriod"/>
            </a:pPr>
            <a:r>
              <a:rPr lang="en-US" sz="3200" dirty="0" err="1" smtClean="0"/>
              <a:t>Boshqa</a:t>
            </a:r>
            <a:r>
              <a:rPr lang="en-US" sz="3200" dirty="0" smtClean="0"/>
              <a:t>	 </a:t>
            </a:r>
            <a:r>
              <a:rPr lang="en-US" sz="3200" dirty="0" err="1" smtClean="0"/>
              <a:t>turdagi</a:t>
            </a:r>
            <a:r>
              <a:rPr lang="en-US" sz="3200" dirty="0" smtClean="0"/>
              <a:t> </a:t>
            </a:r>
            <a:r>
              <a:rPr lang="en-US" sz="3200" dirty="0" err="1" smtClean="0"/>
              <a:t>to’qimalarda</a:t>
            </a:r>
            <a:r>
              <a:rPr lang="en-US" sz="3200" dirty="0" smtClean="0"/>
              <a:t>  </a:t>
            </a:r>
            <a:r>
              <a:rPr lang="en-US" sz="3200" dirty="0" err="1" smtClean="0"/>
              <a:t>uchraydigan</a:t>
            </a:r>
            <a:r>
              <a:rPr lang="en-US" sz="3200" dirty="0" smtClean="0"/>
              <a:t> </a:t>
            </a:r>
            <a:r>
              <a:rPr lang="en-US" sz="3200" dirty="0" err="1" smtClean="0"/>
              <a:t>differensialanmagan</a:t>
            </a:r>
            <a:r>
              <a:rPr lang="en-US" sz="3200" dirty="0" smtClean="0"/>
              <a:t>  </a:t>
            </a:r>
            <a:r>
              <a:rPr lang="en-US" sz="3200" dirty="0" err="1" smtClean="0"/>
              <a:t>peroksisomalar</a:t>
            </a:r>
            <a:r>
              <a:rPr lang="en-US" sz="3200" dirty="0" smtClean="0"/>
              <a:t>.</a:t>
            </a:r>
          </a:p>
          <a:p>
            <a:pPr marL="514350" indent="-514350" algn="just">
              <a:buAutoNum type="arabicPeriod"/>
            </a:pP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119675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Peroksisomalar</a:t>
            </a:r>
            <a:r>
              <a:rPr lang="en-US" b="1" dirty="0" smtClean="0">
                <a:solidFill>
                  <a:srgbClr val="FF0000"/>
                </a:solidFill>
              </a:rPr>
              <a:t> 3 </a:t>
            </a:r>
            <a:r>
              <a:rPr lang="en-US" b="1" dirty="0" err="1" smtClean="0">
                <a:solidFill>
                  <a:srgbClr val="FF0000"/>
                </a:solidFill>
              </a:rPr>
              <a:t>guruhni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tashkil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qiladi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28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XUJJATLAR\Downloads\SHAREit\SM-T231\photo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50" y="332656"/>
            <a:ext cx="826755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674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124744"/>
            <a:ext cx="8075240" cy="4971256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Lizosomalar</a:t>
            </a:r>
            <a:r>
              <a:rPr lang="en-US" dirty="0" smtClean="0"/>
              <a:t> </a:t>
            </a:r>
            <a:r>
              <a:rPr lang="en-US" dirty="0" err="1" smtClean="0"/>
              <a:t>qachon</a:t>
            </a:r>
            <a:r>
              <a:rPr lang="en-US" dirty="0" smtClean="0"/>
              <a:t> </a:t>
            </a:r>
            <a:r>
              <a:rPr lang="en-US" dirty="0" err="1" smtClean="0"/>
              <a:t>kim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organizmlarda</a:t>
            </a:r>
            <a:r>
              <a:rPr lang="en-US" dirty="0" smtClean="0"/>
              <a:t> </a:t>
            </a:r>
            <a:r>
              <a:rPr lang="en-US" dirty="0" err="1" smtClean="0"/>
              <a:t>kashf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?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Lizosomalar</a:t>
            </a:r>
            <a:r>
              <a:rPr lang="en-US" dirty="0" smtClean="0"/>
              <a:t> </a:t>
            </a:r>
            <a:r>
              <a:rPr lang="en-US" dirty="0" err="1" smtClean="0"/>
              <a:t>qachon</a:t>
            </a:r>
            <a:r>
              <a:rPr lang="en-US" dirty="0" smtClean="0"/>
              <a:t> </a:t>
            </a:r>
            <a:r>
              <a:rPr lang="en-US" dirty="0" err="1" smtClean="0"/>
              <a:t>faollashadi</a:t>
            </a:r>
            <a:r>
              <a:rPr lang="en-US" dirty="0" smtClean="0"/>
              <a:t>?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Lizosomalarning</a:t>
            </a:r>
            <a:r>
              <a:rPr lang="en-US" dirty="0" smtClean="0"/>
              <a:t> </a:t>
            </a:r>
            <a:r>
              <a:rPr lang="en-US" dirty="0" err="1" smtClean="0"/>
              <a:t>membranasi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tuzilishga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?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Lizosomalar</a:t>
            </a:r>
            <a:r>
              <a:rPr lang="en-US" dirty="0" smtClean="0"/>
              <a:t> </a:t>
            </a:r>
            <a:r>
              <a:rPr lang="en-US" dirty="0" err="1" smtClean="0"/>
              <a:t>qaysi</a:t>
            </a:r>
            <a:r>
              <a:rPr lang="en-US" dirty="0" smtClean="0"/>
              <a:t> </a:t>
            </a:r>
            <a:r>
              <a:rPr lang="en-US" dirty="0" err="1" smtClean="0"/>
              <a:t>organizmlarda</a:t>
            </a:r>
            <a:r>
              <a:rPr lang="en-US" dirty="0" smtClean="0"/>
              <a:t> </a:t>
            </a:r>
            <a:r>
              <a:rPr lang="en-US" dirty="0" err="1" smtClean="0"/>
              <a:t>ko’proq</a:t>
            </a:r>
            <a:r>
              <a:rPr lang="en-US" dirty="0" smtClean="0"/>
              <a:t> </a:t>
            </a:r>
            <a:r>
              <a:rPr lang="en-US" dirty="0" err="1" smtClean="0"/>
              <a:t>topilgan</a:t>
            </a:r>
            <a:r>
              <a:rPr lang="en-US" dirty="0" smtClean="0"/>
              <a:t>?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Lizosomalar</a:t>
            </a:r>
            <a:r>
              <a:rPr lang="en-US" dirty="0" smtClean="0"/>
              <a:t> tipi?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Lizosomalar</a:t>
            </a:r>
            <a:r>
              <a:rPr lang="en-US" dirty="0" smtClean="0"/>
              <a:t> </a:t>
            </a:r>
            <a:r>
              <a:rPr lang="en-US" dirty="0" err="1" smtClean="0"/>
              <a:t>faoliyati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oshadi</a:t>
            </a:r>
            <a:r>
              <a:rPr lang="en-US" dirty="0" smtClean="0"/>
              <a:t>?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Lizosomalarning</a:t>
            </a:r>
            <a:r>
              <a:rPr lang="en-US" dirty="0" smtClean="0"/>
              <a:t> </a:t>
            </a:r>
            <a:r>
              <a:rPr lang="en-US" dirty="0" err="1" smtClean="0"/>
              <a:t>hujayra</a:t>
            </a:r>
            <a:r>
              <a:rPr lang="en-US" dirty="0" smtClean="0"/>
              <a:t> </a:t>
            </a:r>
            <a:r>
              <a:rPr lang="en-US" dirty="0" err="1" smtClean="0"/>
              <a:t>ichidaga</a:t>
            </a:r>
            <a:r>
              <a:rPr lang="en-US" dirty="0" smtClean="0"/>
              <a:t> </a:t>
            </a:r>
            <a:r>
              <a:rPr lang="en-US" dirty="0" err="1" smtClean="0"/>
              <a:t>mahsulotlarni</a:t>
            </a:r>
            <a:r>
              <a:rPr lang="en-US" dirty="0" smtClean="0"/>
              <a:t> </a:t>
            </a:r>
            <a:r>
              <a:rPr lang="en-US" dirty="0" err="1" smtClean="0"/>
              <a:t>o’zgartirishdagi</a:t>
            </a:r>
            <a:r>
              <a:rPr lang="en-US" dirty="0" smtClean="0"/>
              <a:t> </a:t>
            </a:r>
            <a:r>
              <a:rPr lang="en-US" dirty="0" err="1" smtClean="0"/>
              <a:t>ishtiroki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Avtofagiya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188640"/>
            <a:ext cx="8136904" cy="864096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Mustahkamlash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uchun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savollar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90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507</TotalTime>
  <Words>158</Words>
  <Application>Microsoft Office PowerPoint</Application>
  <PresentationFormat>Экран (4:3)</PresentationFormat>
  <Paragraphs>48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Бумажная</vt:lpstr>
      <vt:lpstr>Презентация PowerPoint</vt:lpstr>
      <vt:lpstr>Mavzu: Lizosomalar</vt:lpstr>
      <vt:lpstr>Lizosomalarning kashf etilishi, tuzilishi va turlari</vt:lpstr>
      <vt:lpstr>Презентация PowerPoint</vt:lpstr>
      <vt:lpstr>Презентация PowerPoint</vt:lpstr>
      <vt:lpstr>Презентация PowerPoint</vt:lpstr>
      <vt:lpstr>Презентация PowerPoint</vt:lpstr>
      <vt:lpstr>Lizosomalarning asosiy vazifalari:</vt:lpstr>
      <vt:lpstr>Презентация PowerPoint</vt:lpstr>
      <vt:lpstr>Презентация PowerPoint</vt:lpstr>
      <vt:lpstr>Презентация PowerPoint</vt:lpstr>
      <vt:lpstr>Презентация PowerPoint</vt:lpstr>
      <vt:lpstr>Peroksisoma</vt:lpstr>
      <vt:lpstr>Peroksisomalar 3 guruhni tashkil qiladi</vt:lpstr>
      <vt:lpstr>Презентация PowerPoint</vt:lpstr>
      <vt:lpstr>Mustahkamlash uchun savollar: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Lizosomalar</dc:title>
  <dc:creator>Acer</dc:creator>
  <cp:lastModifiedBy>Nodira</cp:lastModifiedBy>
  <cp:revision>35</cp:revision>
  <dcterms:created xsi:type="dcterms:W3CDTF">2017-11-02T09:21:52Z</dcterms:created>
  <dcterms:modified xsi:type="dcterms:W3CDTF">2018-10-08T11:18:25Z</dcterms:modified>
</cp:coreProperties>
</file>